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27FF"/>
    <a:srgbClr val="F9F9F7"/>
    <a:srgbClr val="7593FF"/>
    <a:srgbClr val="05015E"/>
    <a:srgbClr val="DCB35A"/>
    <a:srgbClr val="FFFEF9"/>
    <a:srgbClr val="E8E9E2"/>
    <a:srgbClr val="CAD6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34"/>
    <p:restoredTop sz="96281"/>
  </p:normalViewPr>
  <p:slideViewPr>
    <p:cSldViewPr snapToGrid="0">
      <p:cViewPr varScale="1">
        <p:scale>
          <a:sx n="122" d="100"/>
          <a:sy n="122" d="100"/>
        </p:scale>
        <p:origin x="29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bg>
      <p:bgPr>
        <a:solidFill>
          <a:srgbClr val="7593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8F4435-433B-4260-E309-AF3716E56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720748"/>
          </a:xfrm>
        </p:spPr>
        <p:txBody>
          <a:bodyPr anchor="b">
            <a:normAutofit/>
          </a:bodyPr>
          <a:lstStyle>
            <a:lvl1pPr>
              <a:defRPr sz="4800">
                <a:solidFill>
                  <a:srgbClr val="FFFEF9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99B02AA-21DB-CAC6-3E03-F605EE1E4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09035-25A4-B848-AB81-E30F051AF194}" type="datetimeFigureOut">
              <a:rPr lang="fr-FR" smtClean="0"/>
              <a:t>15/12/2025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FA2811-BEFC-4109-257C-F7325391D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3DA70EE-844C-11BD-E91C-D6EA08269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62311-D6DE-994A-A2B2-5CF5F93ECC7B}" type="slidenum">
              <a:rPr lang="fr-FR" smtClean="0"/>
              <a:t>‹N°›</a:t>
            </a:fld>
            <a:endParaRPr lang="fr-FR"/>
          </a:p>
        </p:txBody>
      </p:sp>
      <p:pic>
        <p:nvPicPr>
          <p:cNvPr id="8" name="Graphique 7">
            <a:extLst>
              <a:ext uri="{FF2B5EF4-FFF2-40B4-BE49-F238E27FC236}">
                <a16:creationId xmlns:a16="http://schemas.microsoft.com/office/drawing/2014/main" id="{52566B22-BCDE-E84F-2B77-90053C535DC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4943" y="4697412"/>
            <a:ext cx="965200" cy="9017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519D7E76-8C96-9AE6-8C99-1E304094285A}"/>
              </a:ext>
            </a:extLst>
          </p:cNvPr>
          <p:cNvSpPr/>
          <p:nvPr userDrawn="1"/>
        </p:nvSpPr>
        <p:spPr>
          <a:xfrm>
            <a:off x="6909955" y="116114"/>
            <a:ext cx="5180445" cy="1233715"/>
          </a:xfrm>
          <a:prstGeom prst="rect">
            <a:avLst/>
          </a:prstGeom>
          <a:solidFill>
            <a:srgbClr val="7593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2" name="Graphique 21">
            <a:extLst>
              <a:ext uri="{FF2B5EF4-FFF2-40B4-BE49-F238E27FC236}">
                <a16:creationId xmlns:a16="http://schemas.microsoft.com/office/drawing/2014/main" id="{B71786FB-ECA8-924E-1FDE-FBC943E306F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000000" y="576000"/>
            <a:ext cx="2520000" cy="2520000"/>
          </a:xfrm>
          <a:prstGeom prst="rect">
            <a:avLst/>
          </a:prstGeom>
        </p:spPr>
      </p:pic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117E09EB-311F-36F9-E3CF-BA42E35956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22286" y="4589464"/>
            <a:ext cx="9025164" cy="1146318"/>
          </a:xfrm>
        </p:spPr>
        <p:txBody>
          <a:bodyPr anchor="ctr">
            <a:normAutofit/>
          </a:bodyPr>
          <a:lstStyle>
            <a:lvl1pPr marL="0" indent="0">
              <a:buNone/>
              <a:defRPr sz="2800">
                <a:solidFill>
                  <a:srgbClr val="DCB35A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840169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30C9420-FD30-4378-EE2B-3C4B9CA176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C559468-83E5-6163-13A3-D765F8192E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149927"/>
            <a:ext cx="6172200" cy="4711123"/>
          </a:xfrm>
          <a:solidFill>
            <a:schemeClr val="bg1"/>
          </a:solidFill>
          <a:ln>
            <a:solidFill>
              <a:srgbClr val="0227FF"/>
            </a:solidFill>
          </a:ln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8AA6F9B-6BC7-7B1C-B0B3-12B3E00F86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3621F90-7F94-FDC1-5907-066537DCB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09035-25A4-B848-AB81-E30F051AF194}" type="datetimeFigureOut">
              <a:rPr lang="fr-FR" smtClean="0"/>
              <a:t>15/12/2025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537FD66-ACD3-3524-AB42-54CCC67B1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F2A66B9-1118-8F5A-063D-88136E674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62311-D6DE-994A-A2B2-5CF5F93ECC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8377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que 8">
            <a:extLst>
              <a:ext uri="{FF2B5EF4-FFF2-40B4-BE49-F238E27FC236}">
                <a16:creationId xmlns:a16="http://schemas.microsoft.com/office/drawing/2014/main" id="{8E7DB668-F032-D836-3746-C79659D6D3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824912" y="3371850"/>
            <a:ext cx="2984500" cy="298450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74039BD5-0095-3BC7-F914-909ED4879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FD4547E-46C1-C477-0B70-FFE90F8C1B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205345"/>
            <a:ext cx="6169024" cy="465570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E22655A-5848-80FE-8009-C134C722A9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F4A3358-32A2-104E-A25E-DDE20BCF6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09035-25A4-B848-AB81-E30F051AF194}" type="datetimeFigureOut">
              <a:rPr lang="fr-FR" smtClean="0"/>
              <a:t>15/12/2025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ED3B19A-85C2-6A2B-9B1E-A70D49515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D8F1ADC-3DB4-6E6A-05C4-43A78E5DF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62311-D6DE-994A-A2B2-5CF5F93ECC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43010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698125-9953-4EE7-631A-9AE1A2B59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C5F49AA-01D8-8F2F-D194-C50BA1688F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4ADAF42-DE16-54E7-FFA6-E1E026252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09035-25A4-B848-AB81-E30F051AF194}" type="datetimeFigureOut">
              <a:rPr lang="fr-FR" smtClean="0"/>
              <a:t>15/12/2025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9D516E6-8346-57A9-774E-C1327945A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176EA76-3CBE-83F0-FE4C-4E3B35ADF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62311-D6DE-994A-A2B2-5CF5F93ECC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79788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DBEF7D9-32C0-9E20-78EA-F65BB53343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F336234-5FC5-2314-42C3-EDBEBF0174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355AB84-3C19-EE2B-053B-E2E1C542E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09035-25A4-B848-AB81-E30F051AF194}" type="datetimeFigureOut">
              <a:rPr lang="fr-FR" smtClean="0"/>
              <a:t>15/12/2025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E2F2A66-9F02-EAE9-F5D7-9FC966AC0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975C9FC-FFD4-9DAA-89DA-0F745E893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62311-D6DE-994A-A2B2-5CF5F93ECC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6970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de section">
    <p:bg>
      <p:bgPr>
        <a:solidFill>
          <a:srgbClr val="0227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8F4435-433B-4260-E309-AF3716E56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709861"/>
          </a:xfrm>
        </p:spPr>
        <p:txBody>
          <a:bodyPr anchor="b">
            <a:normAutofit/>
          </a:bodyPr>
          <a:lstStyle>
            <a:lvl1pPr>
              <a:defRPr sz="4800">
                <a:solidFill>
                  <a:srgbClr val="FFFEF9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99B02AA-21DB-CAC6-3E03-F605EE1E4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09035-25A4-B848-AB81-E30F051AF194}" type="datetimeFigureOut">
              <a:rPr lang="fr-FR" smtClean="0"/>
              <a:t>15/12/2025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FA2811-BEFC-4109-257C-F7325391D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3DA70EE-844C-11BD-E91C-D6EA08269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62311-D6DE-994A-A2B2-5CF5F93ECC7B}" type="slidenum">
              <a:rPr lang="fr-FR" smtClean="0"/>
              <a:t>‹N°›</a:t>
            </a:fld>
            <a:endParaRPr lang="fr-FR"/>
          </a:p>
        </p:txBody>
      </p:sp>
      <p:pic>
        <p:nvPicPr>
          <p:cNvPr id="8" name="Graphique 7">
            <a:extLst>
              <a:ext uri="{FF2B5EF4-FFF2-40B4-BE49-F238E27FC236}">
                <a16:creationId xmlns:a16="http://schemas.microsoft.com/office/drawing/2014/main" id="{52566B22-BCDE-E84F-2B77-90053C535DC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4943" y="4697412"/>
            <a:ext cx="965200" cy="9017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519D7E76-8C96-9AE6-8C99-1E304094285A}"/>
              </a:ext>
            </a:extLst>
          </p:cNvPr>
          <p:cNvSpPr/>
          <p:nvPr userDrawn="1"/>
        </p:nvSpPr>
        <p:spPr>
          <a:xfrm>
            <a:off x="7055427" y="116114"/>
            <a:ext cx="5034973" cy="1233715"/>
          </a:xfrm>
          <a:prstGeom prst="rect">
            <a:avLst/>
          </a:prstGeom>
          <a:solidFill>
            <a:srgbClr val="0227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8" name="Graphique 17">
            <a:extLst>
              <a:ext uri="{FF2B5EF4-FFF2-40B4-BE49-F238E27FC236}">
                <a16:creationId xmlns:a16="http://schemas.microsoft.com/office/drawing/2014/main" id="{36C52675-F106-C172-990D-0CF9C38E488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000000" y="576000"/>
            <a:ext cx="2520000" cy="2520000"/>
          </a:xfrm>
          <a:prstGeom prst="rect">
            <a:avLst/>
          </a:prstGeom>
        </p:spPr>
      </p:pic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6D710DAF-B24D-8693-6402-300BD76010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22286" y="4589464"/>
            <a:ext cx="9025164" cy="1146318"/>
          </a:xfrm>
        </p:spPr>
        <p:txBody>
          <a:bodyPr anchor="ctr">
            <a:normAutofit/>
          </a:bodyPr>
          <a:lstStyle>
            <a:lvl1pPr marL="0" indent="0">
              <a:buNone/>
              <a:defRPr sz="2800">
                <a:solidFill>
                  <a:srgbClr val="DCB35A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871715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Titre de section">
    <p:bg>
      <p:bgPr>
        <a:solidFill>
          <a:srgbClr val="0501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8F4435-433B-4260-E309-AF3716E56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720748"/>
          </a:xfrm>
        </p:spPr>
        <p:txBody>
          <a:bodyPr anchor="b">
            <a:normAutofit/>
          </a:bodyPr>
          <a:lstStyle>
            <a:lvl1pPr>
              <a:defRPr sz="4800">
                <a:solidFill>
                  <a:srgbClr val="FFFEF9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AFC46F4-A2B5-94E7-FD7E-F8BDD8518C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22286" y="4589464"/>
            <a:ext cx="9025164" cy="1146318"/>
          </a:xfrm>
        </p:spPr>
        <p:txBody>
          <a:bodyPr anchor="ctr">
            <a:normAutofit/>
          </a:bodyPr>
          <a:lstStyle>
            <a:lvl1pPr marL="0" indent="0">
              <a:buNone/>
              <a:defRPr sz="2800">
                <a:solidFill>
                  <a:srgbClr val="DCB35A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99B02AA-21DB-CAC6-3E03-F605EE1E4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09035-25A4-B848-AB81-E30F051AF194}" type="datetimeFigureOut">
              <a:rPr lang="fr-FR" smtClean="0"/>
              <a:t>15/12/2025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FA2811-BEFC-4109-257C-F7325391D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3DA70EE-844C-11BD-E91C-D6EA08269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62311-D6DE-994A-A2B2-5CF5F93ECC7B}" type="slidenum">
              <a:rPr lang="fr-FR" smtClean="0"/>
              <a:t>‹N°›</a:t>
            </a:fld>
            <a:endParaRPr lang="fr-FR"/>
          </a:p>
        </p:txBody>
      </p:sp>
      <p:pic>
        <p:nvPicPr>
          <p:cNvPr id="8" name="Graphique 7">
            <a:extLst>
              <a:ext uri="{FF2B5EF4-FFF2-40B4-BE49-F238E27FC236}">
                <a16:creationId xmlns:a16="http://schemas.microsoft.com/office/drawing/2014/main" id="{52566B22-BCDE-E84F-2B77-90053C535DC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4943" y="4697412"/>
            <a:ext cx="965200" cy="9017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519D7E76-8C96-9AE6-8C99-1E304094285A}"/>
              </a:ext>
            </a:extLst>
          </p:cNvPr>
          <p:cNvSpPr/>
          <p:nvPr userDrawn="1"/>
        </p:nvSpPr>
        <p:spPr>
          <a:xfrm>
            <a:off x="4873337" y="116114"/>
            <a:ext cx="6810664" cy="1233715"/>
          </a:xfrm>
          <a:prstGeom prst="rect">
            <a:avLst/>
          </a:prstGeom>
          <a:solidFill>
            <a:srgbClr val="05015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E6407EF6-F562-5386-705E-2CF2EDEFDB31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000000" y="576000"/>
            <a:ext cx="2520000" cy="25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4077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3AF3E78-1605-7390-ED99-F6732EF393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84943" y="1122362"/>
            <a:ext cx="9583057" cy="3351667"/>
          </a:xfrm>
        </p:spPr>
        <p:txBody>
          <a:bodyPr anchor="b"/>
          <a:lstStyle>
            <a:lvl1pPr algn="l">
              <a:defRPr sz="6000" b="1" i="0">
                <a:latin typeface="Mulish SemiBold" pitchFamily="2" charset="77"/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E444C24-FD66-D1EE-82D3-6E67BEAF64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16728" y="4610440"/>
            <a:ext cx="8451272" cy="1042215"/>
          </a:xfrm>
        </p:spPr>
        <p:txBody>
          <a:bodyPr anchor="ctr">
            <a:normAutofit/>
          </a:bodyPr>
          <a:lstStyle>
            <a:lvl1pPr marL="0" indent="0" algn="l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F1D5B31-4735-B9CB-0942-65104F569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09035-25A4-B848-AB81-E30F051AF194}" type="datetimeFigureOut">
              <a:rPr lang="fr-FR" smtClean="0"/>
              <a:t>15/12/2025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B324567-189C-20D5-8E72-C2B558AF8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144BE77-6BA7-0C6D-B054-E2613F32E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62311-D6DE-994A-A2B2-5CF5F93ECC7B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Graphique 6">
            <a:extLst>
              <a:ext uri="{FF2B5EF4-FFF2-40B4-BE49-F238E27FC236}">
                <a16:creationId xmlns:a16="http://schemas.microsoft.com/office/drawing/2014/main" id="{BC89E1DA-BF48-B683-6A57-0B47884199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4943" y="4653985"/>
            <a:ext cx="965200" cy="90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1137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4DBDC3-4253-EBA5-B3A4-7C28C8420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105BD86-4B05-FDC8-F39E-2611E98A94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E0C306A-179F-B4EE-AA30-790E9D287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09035-25A4-B848-AB81-E30F051AF194}" type="datetimeFigureOut">
              <a:rPr lang="fr-FR" smtClean="0"/>
              <a:t>15/12/2025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B6D151B-CC48-87B2-A67B-51691D8C9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22A3286-0FAA-47AC-5BBD-E2EB02ADD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62311-D6DE-994A-A2B2-5CF5F93ECC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7868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B937E4-F65C-5707-0884-18CC41FB0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907CFF1-9661-6F3C-76F3-8A9045435B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F59A9C7-01DC-E258-A998-F9EAF676CF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54501F9-7C3F-24C6-F0B7-530FF1625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09035-25A4-B848-AB81-E30F051AF194}" type="datetimeFigureOut">
              <a:rPr lang="fr-FR" smtClean="0"/>
              <a:t>15/12/2025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BA896AF-D5B7-9D1D-5F47-75646DFBB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C74660A-6F44-64E5-6D5A-F166D3CD3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62311-D6DE-994A-A2B2-5CF5F93ECC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6256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1E2FD0-CB7D-5E0D-9A01-8BC1F4FB9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866776"/>
            <a:ext cx="8797698" cy="823912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0DEE0D7-8BB8-FCDF-7EA7-4D7603E0BB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7827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ABEA015-FB9C-D071-345E-111129BC6A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671761"/>
            <a:ext cx="5157787" cy="3517901"/>
          </a:xfrm>
          <a:solidFill>
            <a:schemeClr val="bg1"/>
          </a:solidFill>
          <a:ln>
            <a:solidFill>
              <a:srgbClr val="0227FF"/>
            </a:solidFill>
          </a:ln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8405045-9FCB-0EB0-B634-AB8D1C57DC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827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5354393-6E49-0B1A-255F-C239F0813A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71761"/>
            <a:ext cx="5183188" cy="3517902"/>
          </a:xfrm>
          <a:solidFill>
            <a:schemeClr val="bg1"/>
          </a:solidFill>
          <a:ln cap="rnd">
            <a:solidFill>
              <a:srgbClr val="0227FF"/>
            </a:solidFill>
          </a:ln>
        </p:spPr>
        <p:txBody>
          <a:bodyPr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EC7A674-661B-A665-FEF7-DB3CBEF04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09035-25A4-B848-AB81-E30F051AF194}" type="datetimeFigureOut">
              <a:rPr lang="fr-FR" smtClean="0"/>
              <a:t>15/12/2025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BFA1628-DFC6-AE2F-3C0C-1B454A17E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ECCC530-2212-F970-DC23-8A92AD56E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62311-D6DE-994A-A2B2-5CF5F93ECC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0936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641384-0F45-28F4-ECCD-2D765860A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144069D-4F92-D094-4009-39544189A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09035-25A4-B848-AB81-E30F051AF194}" type="datetimeFigureOut">
              <a:rPr lang="fr-FR" smtClean="0"/>
              <a:t>15/12/2025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34AD0ED-CC4A-4E31-3A15-0E47E7ACA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EF0A0EC-C37F-751E-96F4-3E465ADEE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62311-D6DE-994A-A2B2-5CF5F93ECC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2023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CB58145-5681-CD7A-C878-39E17C6B8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09035-25A4-B848-AB81-E30F051AF194}" type="datetimeFigureOut">
              <a:rPr lang="fr-FR" smtClean="0"/>
              <a:t>15/12/2025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C0EA4F7-2B67-4515-9565-C54446FFE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1CAC49E-9125-E46C-EC25-3E9E1F3DA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62311-D6DE-994A-A2B2-5CF5F93ECC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3814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E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F3F0DB9-A8C4-060F-D0F4-3522B8E11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49325"/>
            <a:ext cx="8719457" cy="6617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B2950CD-EEA7-E269-0F95-39218E18AE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774371"/>
            <a:ext cx="10515600" cy="4402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3158533-4A30-B7BD-441A-8348941F55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009035-25A4-B848-AB81-E30F051AF194}" type="datetimeFigureOut">
              <a:rPr lang="fr-FR" smtClean="0"/>
              <a:t>15/12/2025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C81872F-4EA2-3A7A-13AC-4C6226FC70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562D7B7-8924-ADD4-8981-EE0FC92BFD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962311-D6DE-994A-A2B2-5CF5F93ECC7B}" type="slidenum">
              <a:rPr lang="fr-FR" smtClean="0"/>
              <a:t>‹N°›</a:t>
            </a:fld>
            <a:endParaRPr lang="fr-FR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AF9BA19A-EAC5-C255-0709-73E8DC19C9A0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9906000" y="296326"/>
            <a:ext cx="1992086" cy="464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292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61" r:id="rId2"/>
    <p:sldLayoutId id="2147483660" r:id="rId3"/>
    <p:sldLayoutId id="2147483649" r:id="rId4"/>
    <p:sldLayoutId id="2147483650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i="0" kern="1200">
          <a:solidFill>
            <a:srgbClr val="0227FF"/>
          </a:solidFill>
          <a:latin typeface="Mulish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rgbClr val="0227FF"/>
        </a:buClr>
        <a:buFont typeface="Wingdings" pitchFamily="2" charset="2"/>
        <a:buChar char="§"/>
        <a:defRPr sz="2400" b="0" i="0" kern="1200">
          <a:solidFill>
            <a:srgbClr val="05015E"/>
          </a:solidFill>
          <a:latin typeface="Mulish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Clr>
          <a:srgbClr val="0227FF"/>
        </a:buClr>
        <a:buFont typeface="Wingdings" pitchFamily="2" charset="2"/>
        <a:buChar char="§"/>
        <a:defRPr sz="2000" b="0" i="0" kern="1200">
          <a:solidFill>
            <a:srgbClr val="05015E"/>
          </a:solidFill>
          <a:latin typeface="Mulish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Clr>
          <a:srgbClr val="0227FF"/>
        </a:buClr>
        <a:buFont typeface="Wingdings" pitchFamily="2" charset="2"/>
        <a:buChar char="§"/>
        <a:defRPr sz="2000" b="0" i="0" kern="1200">
          <a:solidFill>
            <a:srgbClr val="05015E"/>
          </a:solidFill>
          <a:latin typeface="Mulish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rgbClr val="0227FF"/>
        </a:buClr>
        <a:buFont typeface="Wingdings" pitchFamily="2" charset="2"/>
        <a:buChar char="§"/>
        <a:defRPr sz="1800" b="0" i="0" kern="1200">
          <a:solidFill>
            <a:srgbClr val="05015E"/>
          </a:solidFill>
          <a:latin typeface="Mulish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Clr>
          <a:srgbClr val="0227FF"/>
        </a:buClr>
        <a:buFont typeface="Wingdings" pitchFamily="2" charset="2"/>
        <a:buChar char="§"/>
        <a:defRPr sz="1800" b="0" i="0" kern="1200">
          <a:solidFill>
            <a:srgbClr val="05015E"/>
          </a:solidFill>
          <a:latin typeface="Mulish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09C1A4-736E-9025-A3CB-99664F77903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Co-</a:t>
            </a:r>
            <a:r>
              <a:rPr lang="fr-FR" dirty="0" err="1"/>
              <a:t>bandred</a:t>
            </a:r>
            <a:r>
              <a:rPr lang="fr-FR" dirty="0"/>
              <a:t> Powerpoint </a:t>
            </a:r>
            <a:r>
              <a:rPr lang="fr-FR" dirty="0" err="1"/>
              <a:t>template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026B4EB-63F6-8170-1C63-6DD4E902C4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16728" y="4515850"/>
            <a:ext cx="8451272" cy="1219788"/>
          </a:xfrm>
        </p:spPr>
        <p:txBody>
          <a:bodyPr anchor="ctr"/>
          <a:lstStyle/>
          <a:p>
            <a:r>
              <a:rPr lang="fr-FR" dirty="0" err="1"/>
              <a:t>Add</a:t>
            </a:r>
            <a:r>
              <a:rPr lang="fr-FR" dirty="0"/>
              <a:t> </a:t>
            </a:r>
            <a:r>
              <a:rPr lang="fr-FR" dirty="0" err="1"/>
              <a:t>your</a:t>
            </a:r>
            <a:r>
              <a:rPr lang="fr-FR" dirty="0"/>
              <a:t> logo</a:t>
            </a:r>
          </a:p>
        </p:txBody>
      </p:sp>
    </p:spTree>
    <p:extLst>
      <p:ext uri="{BB962C8B-B14F-4D97-AF65-F5344CB8AC3E}">
        <p14:creationId xmlns:p14="http://schemas.microsoft.com/office/powerpoint/2010/main" val="616542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64D106-C40B-35D1-3610-BC150EFC3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6B48570-8800-9412-906F-86C466F0BB8C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322286" y="4589463"/>
            <a:ext cx="9025164" cy="1500187"/>
          </a:xfr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42294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3846A7-6E04-96C0-26A2-4A037A65A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A9DD050-93E8-0636-66F8-BF551BC7B6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990683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W 2026 PPT X PARTNERS" id="{A3B5B415-E952-1B4F-B5C8-C54A380A5F19}" vid="{7BD9B374-349D-F748-8394-6E388EF00D1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</TotalTime>
  <Words>6</Words>
  <Application>Microsoft Macintosh PowerPoint</Application>
  <PresentationFormat>Grand écran</PresentationFormat>
  <Paragraphs>2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9" baseType="lpstr">
      <vt:lpstr>Arial</vt:lpstr>
      <vt:lpstr>Calibri</vt:lpstr>
      <vt:lpstr>Mulish</vt:lpstr>
      <vt:lpstr>Mulish SemiBold</vt:lpstr>
      <vt:lpstr>Wingdings</vt:lpstr>
      <vt:lpstr>Thème Office</vt:lpstr>
      <vt:lpstr>Co-bandred Powerpoint template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Xavier Denieul</dc:creator>
  <cp:lastModifiedBy>Xavier Denieul</cp:lastModifiedBy>
  <cp:revision>7</cp:revision>
  <dcterms:created xsi:type="dcterms:W3CDTF">2025-12-09T20:41:10Z</dcterms:created>
  <dcterms:modified xsi:type="dcterms:W3CDTF">2025-12-15T11:01:09Z</dcterms:modified>
</cp:coreProperties>
</file>